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6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8D26B-710C-4FF9-AC0A-0953A207E8CE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E1AC9-87AD-4688-ACBF-1B64574A2E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8D26B-710C-4FF9-AC0A-0953A207E8CE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E1AC9-87AD-4688-ACBF-1B64574A2E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8D26B-710C-4FF9-AC0A-0953A207E8CE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E1AC9-87AD-4688-ACBF-1B64574A2E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8D26B-710C-4FF9-AC0A-0953A207E8CE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E1AC9-87AD-4688-ACBF-1B64574A2E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8D26B-710C-4FF9-AC0A-0953A207E8CE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E1AC9-87AD-4688-ACBF-1B64574A2E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8D26B-710C-4FF9-AC0A-0953A207E8CE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E1AC9-87AD-4688-ACBF-1B64574A2E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8D26B-710C-4FF9-AC0A-0953A207E8CE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E1AC9-87AD-4688-ACBF-1B64574A2E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8D26B-710C-4FF9-AC0A-0953A207E8CE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E1AC9-87AD-4688-ACBF-1B64574A2E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8D26B-710C-4FF9-AC0A-0953A207E8CE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E1AC9-87AD-4688-ACBF-1B64574A2E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8D26B-710C-4FF9-AC0A-0953A207E8CE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E1AC9-87AD-4688-ACBF-1B64574A2E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8D26B-710C-4FF9-AC0A-0953A207E8CE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E1AC9-87AD-4688-ACBF-1B64574A2E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8D26B-710C-4FF9-AC0A-0953A207E8CE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8E1AC9-87AD-4688-ACBF-1B64574A2E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214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57166"/>
            <a:ext cx="8429684" cy="607222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40312"/>
          </a:xfrm>
        </p:spPr>
        <p:txBody>
          <a:bodyPr>
            <a:norm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Деньги</a:t>
            </a:r>
            <a:endParaRPr lang="ru-RU" sz="9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&amp;Kcy;&amp;acy;&amp;rcy;&amp;tcy;&amp;icy;&amp;ncy;&amp;kcy;&amp;icy; &amp;pcy;&amp;ocy; &amp;zcy;&amp;acy;&amp;pcy;&amp;rcy;&amp;ocy;&amp;scy;&amp;ucy; &amp;pcy;&amp;ocy;&amp;scy;&amp;lcy;&amp;ocy;&amp;vcy;&amp;icy;&amp;tscy;&amp;ycy; &amp;ocy; &amp;dcy;&amp;iecy;&amp;ncy;&amp;softcy;&amp;gcy;&amp;acy;&amp;khcy; &amp;icy; &amp;bcy;&amp;ocy;&amp;gcy;&amp;acy;&amp;tcy;&amp;scy;&amp;tcy;&amp;vcy;&amp;ie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57166"/>
            <a:ext cx="8072494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Documents and Settings\Admin\Рабочий стол\poslovicy-i-pogovorki-pro-dengi-i-o-denga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57166"/>
            <a:ext cx="8286807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 descr="C:\Documents and Settings\Admin\Рабочий стол\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42852"/>
            <a:ext cx="8429684" cy="635798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714612" y="1142984"/>
            <a:ext cx="285752" cy="45719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&amp;Kcy;&amp;acy;&amp;rcy;&amp;tcy;&amp;icy;&amp;ncy;&amp;kcy;&amp;icy; &amp;pcy;&amp;ocy; &amp;zcy;&amp;acy;&amp;pcy;&amp;rcy;&amp;ocy;&amp;scy;&amp;ucy; &amp;chcy;&amp;tcy;&amp;ocy; &amp;tcy;&amp;acy;&amp;kcy;&amp;ocy;&amp;iecy; &amp;dcy;&amp;iecy;&amp;ncy;&amp;softcy;&amp;gcy;&amp;i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85728"/>
            <a:ext cx="7929618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онеты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43042" y="1357298"/>
            <a:ext cx="600079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Монета – денежный знак, изготовленный из металла либо другого материала определённой формы, веса и достоинства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2050" name="Picture 2" descr="&amp;Kcy;&amp;acy;&amp;rcy;&amp;tcy;&amp;icy;&amp;ncy;&amp;kcy;&amp;icy; &amp;pcy;&amp;ocy; &amp;zcy;&amp;acy;&amp;pcy;&amp;rcy;&amp;ocy;&amp;scy;&amp;ucy; &amp;mcy;&amp;ocy;&amp;ncy;&amp;iecy;&amp;tcy;&amp;y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3571876"/>
            <a:ext cx="3251776" cy="21859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-214338"/>
            <a:ext cx="9144000" cy="7286676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«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Аверс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лицевая часть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монеты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и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«реверс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» - оборотная сторона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монеты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Гурт»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– ребро монеты.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2" name="AutoShape 2" descr="&amp;Kcy;&amp;acy;&amp;rcy;&amp;tcy;&amp;icy;&amp;ncy;&amp;kcy;&amp;icy; &amp;pcy;&amp;ocy; &amp;zcy;&amp;acy;&amp;pcy;&amp;rcy;&amp;ocy;&amp;scy;&amp;ucy; &amp;rcy;&amp;iecy;&amp;vcy;&amp;iecy;&amp;rcy;&amp;scy; &amp;mcy;&amp;ocy;&amp;ncy;&amp;iecy;&amp;tcy;&amp;y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&amp;Kcy;&amp;acy;&amp;rcy;&amp;tcy;&amp;icy;&amp;ncy;&amp;kcy;&amp;icy; &amp;pcy;&amp;ocy; &amp;zcy;&amp;acy;&amp;pcy;&amp;rcy;&amp;ocy;&amp;scy;&amp;ucy; &amp;acy;&amp;vcy;&amp;iecy;&amp;rcy;&amp;scy; &amp;mcy;&amp;ocy;&amp;ncy;&amp;iecy;&amp;tcy;&amp;ycy;"/>
          <p:cNvSpPr>
            <a:spLocks noChangeAspect="1" noChangeArrowheads="1"/>
          </p:cNvSpPr>
          <p:nvPr/>
        </p:nvSpPr>
        <p:spPr bwMode="auto">
          <a:xfrm>
            <a:off x="155575" y="-1265238"/>
            <a:ext cx="5238750" cy="26479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7" name="Picture 7" descr="C:\Documents and Settings\Admin\Рабочий стол\I5FXeVhIxb-96Z5AEAtg2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2357430"/>
            <a:ext cx="5619771" cy="35350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357166"/>
            <a:ext cx="7500990" cy="235745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Банкноты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Банкно́та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- денежный знак, изготовленный на основе бумаги …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6" name="AutoShape 2" descr="&amp;Kcy;&amp;acy;&amp;rcy;&amp;tcy;&amp;icy;&amp;ncy;&amp;kcy;&amp;icy; &amp;pcy;&amp;ocy; &amp;zcy;&amp;acy;&amp;pcy;&amp;rcy;&amp;ocy;&amp;scy;&amp;ucy; &amp;bcy;&amp;acy;&amp;ncy;&amp;kcy;&amp;ncy;&amp;ocy;&amp;tcy;&amp;ycy; &amp;rcy;&amp;ocy;&amp;scy;&amp;scy;&amp;icy;&amp;icy;"/>
          <p:cNvSpPr>
            <a:spLocks noChangeAspect="1" noChangeArrowheads="1"/>
          </p:cNvSpPr>
          <p:nvPr/>
        </p:nvSpPr>
        <p:spPr bwMode="auto">
          <a:xfrm>
            <a:off x="155575" y="-1836738"/>
            <a:ext cx="5105400" cy="38290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87" name="Picture 3" descr="C:\Documents and Settings\Admin\Рабочий стол\669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2714620"/>
            <a:ext cx="5072098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428628"/>
          </a:xfrm>
        </p:spPr>
        <p:txBody>
          <a:bodyPr>
            <a:noAutofit/>
          </a:bodyPr>
          <a:lstStyle/>
          <a:p>
            <a:pPr marL="514350" indent="-514350"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Признаки подлинности банкнот Банка России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2" name="AutoShape 2" descr="https://arhivurokov.ru/multiurok/html/2017/02/13/s_58a145f3971c6/559530_3.png"/>
          <p:cNvSpPr>
            <a:spLocks noChangeAspect="1" noChangeArrowheads="1"/>
          </p:cNvSpPr>
          <p:nvPr/>
        </p:nvSpPr>
        <p:spPr bwMode="auto">
          <a:xfrm>
            <a:off x="155575" y="-2476500"/>
            <a:ext cx="4943475" cy="51625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3" name="Picture 3" descr="C:\Documents and Settings\Admin\Рабочий стол\559530_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714356"/>
            <a:ext cx="6016633" cy="5664203"/>
          </a:xfrm>
          <a:prstGeom prst="rect">
            <a:avLst/>
          </a:prstGeom>
          <a:noFill/>
        </p:spPr>
      </p:pic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214282" y="1428736"/>
            <a:ext cx="3000364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1 - Герб,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2 - Водные знаки,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3 - Радужные полосы,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4 – Рельефное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изображение,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5 - Скрытое изображение «РР»,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6 -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Микроперфорация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7 - Металлизированная нить,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8 - Микротекст,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9 - Защитные волокна (расположены по всей купюре). </a:t>
            </a:r>
          </a:p>
        </p:txBody>
      </p:sp>
      <p:sp>
        <p:nvSpPr>
          <p:cNvPr id="5125" name="AutoShape 5" descr="https://arhivurokov.ru/multiurok/html/2017/02/13/s_58a145f3971c6/559530_3.png"/>
          <p:cNvSpPr>
            <a:spLocks noChangeAspect="1" noChangeArrowheads="1"/>
          </p:cNvSpPr>
          <p:nvPr/>
        </p:nvSpPr>
        <p:spPr bwMode="auto">
          <a:xfrm>
            <a:off x="282575" y="-2613025"/>
            <a:ext cx="4943475" cy="51625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435" name="Picture 3" descr="C:\Documents and Settings\Admin\Рабочий стол\razme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071546"/>
            <a:ext cx="8358246" cy="564362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00100" y="571480"/>
            <a:ext cx="742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это за деньги? Какого они достоинства?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412" name="AutoShape 4" descr="&amp;Kcy;&amp;acy;&amp;rcy;&amp;tcy;&amp;icy;&amp;ncy;&amp;kcy;&amp;icy; &amp;pcy;&amp;ocy; &amp;zcy;&amp;acy;&amp;pcy;&amp;rcy;&amp;ocy;&amp;scy;&amp;ucy; &amp;bcy;&amp;acy;&amp;ncy;&amp;kcy;&amp;ncy;&amp;ocy;&amp;tcy;&amp;ycy; &amp;rcy;&amp;acy;&amp;zcy;&amp;ncy;&amp;ocy;&amp;gcy;&amp;ocy; &amp;dcy;&amp;ocy;&amp;scy;&amp;tcy;&amp;ocy;&amp;icy;&amp;ncy;&amp;scy;&amp;tcy;&amp;vcy;&amp;acy; &amp;vcy; &amp;rcy;&amp;ocy;&amp;scy;&amp;scy;&amp;icy;&amp;icy;"/>
          <p:cNvSpPr>
            <a:spLocks noChangeAspect="1" noChangeArrowheads="1"/>
          </p:cNvSpPr>
          <p:nvPr/>
        </p:nvSpPr>
        <p:spPr bwMode="auto">
          <a:xfrm>
            <a:off x="155575" y="-1836738"/>
            <a:ext cx="5133975" cy="38290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3" name="Picture 5" descr="C:\Documents and Settings\Admin\Рабочий стол\rossiiskie-kupury-raznogo-dostoinstva-na-svetlom-0004342926-preview.jpg"/>
          <p:cNvPicPr>
            <a:picLocks noChangeAspect="1" noChangeArrowheads="1"/>
          </p:cNvPicPr>
          <p:nvPr/>
        </p:nvPicPr>
        <p:blipFill>
          <a:blip r:embed="rId3" cstate="print"/>
          <a:srcRect b="10465"/>
          <a:stretch>
            <a:fillRect/>
          </a:stretch>
        </p:blipFill>
        <p:spPr bwMode="auto">
          <a:xfrm>
            <a:off x="571472" y="642918"/>
            <a:ext cx="8001056" cy="5500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87</Words>
  <Application>Microsoft Office PowerPoint</Application>
  <PresentationFormat>Экран (4:3)</PresentationFormat>
  <Paragraphs>16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Деньги</vt:lpstr>
      <vt:lpstr>Слайд 2</vt:lpstr>
      <vt:lpstr>Слайд 3</vt:lpstr>
      <vt:lpstr>Монеты</vt:lpstr>
      <vt:lpstr>«Аверс» - лицевая часть монеты и  «реверс» - оборотная сторона монеты. «Гурт» – ребро монеты.</vt:lpstr>
      <vt:lpstr>Банкноты Банкно́та  - денежный знак, изготовленный на основе бумаги …</vt:lpstr>
      <vt:lpstr>      Признаки подлинности банкнот Банка России         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Деньги</dc:title>
  <dc:creator>Admin</dc:creator>
  <cp:lastModifiedBy>Таня и Славик</cp:lastModifiedBy>
  <cp:revision>15</cp:revision>
  <dcterms:created xsi:type="dcterms:W3CDTF">2019-02-19T10:49:34Z</dcterms:created>
  <dcterms:modified xsi:type="dcterms:W3CDTF">2023-12-22T06:16:03Z</dcterms:modified>
</cp:coreProperties>
</file>